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C9691-C524-47F0-9174-A1F6B06606DD}" type="datetimeFigureOut">
              <a:rPr lang="en-US" smtClean="0"/>
              <a:t>10/30/2011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3F4C7-796A-4BF3-B65A-108241C37B2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6E0B-3C61-4BE8-AC8A-F944461B52FA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A9596-92D7-4B9D-AD3C-0C9FC8C9D823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F6EED-4FF2-43A8-B027-66D944577F21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4770-9F99-45F8-8E6B-904BF8ECD4A8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2A5-8BF5-4B33-8F75-94AEA5F86827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1BF44-14A6-40EF-9484-669C973B693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5D9D9-3B7B-483C-9695-C4FFAA2345F5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7ADA-3D7A-4C50-B2DC-D51B4A510FE4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231C4-6614-4867-A4EB-6BD845F1AEAE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1D96-B3AA-416F-A5E1-CD2A8191F931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D8FA5-D05A-49E6-9356-E6AAFE7061A2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27A72-0A19-429F-A8EB-E7F46D7CAC0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Classroom Assessment for Student Success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115A-6480-4F25-9DDF-17915A12FF05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Assessment FOR Learning?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way to use classroom data to track where a student is</a:t>
            </a:r>
          </a:p>
          <a:p>
            <a:pPr lvl="1"/>
            <a:r>
              <a:rPr lang="en-US" dirty="0" smtClean="0"/>
              <a:t>Drives the changes in activities needed for understanding</a:t>
            </a:r>
          </a:p>
          <a:p>
            <a:pPr lvl="1"/>
            <a:r>
              <a:rPr lang="en-US" dirty="0" smtClean="0"/>
              <a:t>Drives the approaches a teacher takes in guiding the instruction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your Classroom Teacher responsibility?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Anticipate info needs of stakeholders</a:t>
            </a:r>
          </a:p>
          <a:p>
            <a:pPr lvl="1"/>
            <a:r>
              <a:rPr lang="en-US" dirty="0" smtClean="0"/>
              <a:t>Kids</a:t>
            </a:r>
          </a:p>
          <a:p>
            <a:pPr lvl="1"/>
            <a:r>
              <a:rPr lang="en-US" dirty="0" smtClean="0"/>
              <a:t>Parents</a:t>
            </a:r>
          </a:p>
          <a:p>
            <a:pPr lvl="1"/>
            <a:r>
              <a:rPr lang="en-US" dirty="0" smtClean="0"/>
              <a:t>Politicians</a:t>
            </a:r>
          </a:p>
          <a:p>
            <a:pPr lvl="1"/>
            <a:r>
              <a:rPr lang="en-US" dirty="0" smtClean="0"/>
              <a:t>Administrators</a:t>
            </a:r>
          </a:p>
          <a:p>
            <a:r>
              <a:rPr lang="en-US" dirty="0" smtClean="0"/>
              <a:t>Address these through instructional decisions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Achievement goals ( standards)</a:t>
            </a:r>
          </a:p>
          <a:p>
            <a:pPr lvl="1"/>
            <a:r>
              <a:rPr lang="en-US" dirty="0" smtClean="0"/>
              <a:t>Focus your assessment on these</a:t>
            </a:r>
          </a:p>
          <a:p>
            <a:pPr lvl="2"/>
            <a:r>
              <a:rPr lang="en-US" dirty="0" smtClean="0"/>
              <a:t>( Essential Questions??)</a:t>
            </a:r>
            <a:r>
              <a:rPr lang="en-US" dirty="0" smtClean="0"/>
              <a:t>mr</a:t>
            </a:r>
            <a:endParaRPr lang="en-US" dirty="0" smtClean="0"/>
          </a:p>
          <a:p>
            <a:r>
              <a:rPr lang="en-US" dirty="0" smtClean="0"/>
              <a:t>Select methods that measure what kids learned relative to standards</a:t>
            </a:r>
          </a:p>
          <a:p>
            <a:pPr lvl="1"/>
            <a:r>
              <a:rPr lang="en-US" dirty="0" smtClean="0"/>
              <a:t>It’s not one size fits all</a:t>
            </a:r>
          </a:p>
          <a:p>
            <a:pPr lvl="2"/>
            <a:r>
              <a:rPr lang="en-US" dirty="0" smtClean="0"/>
              <a:t>Does a deaf CP kid run a mile to see if he is healthy?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assessments to measure learning</a:t>
            </a:r>
          </a:p>
          <a:p>
            <a:r>
              <a:rPr lang="en-US" dirty="0" smtClean="0"/>
              <a:t>Communicate results in user friendly language</a:t>
            </a:r>
          </a:p>
          <a:p>
            <a:pPr lvl="1"/>
            <a:r>
              <a:rPr lang="en-US" dirty="0" smtClean="0"/>
              <a:t>Jargon may be needed at times</a:t>
            </a:r>
          </a:p>
          <a:p>
            <a:pPr lvl="1"/>
            <a:r>
              <a:rPr lang="en-US" dirty="0" smtClean="0"/>
              <a:t>Know how to play the game (</a:t>
            </a:r>
            <a:r>
              <a:rPr lang="en-US" dirty="0" smtClean="0"/>
              <a:t>mr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Student Can Achieve</a:t>
            </a:r>
          </a:p>
          <a:p>
            <a:r>
              <a:rPr lang="en-US" dirty="0" smtClean="0"/>
              <a:t>Build confidence, don’t play gotcha</a:t>
            </a:r>
          </a:p>
          <a:p>
            <a:r>
              <a:rPr lang="en-US" dirty="0" smtClean="0"/>
              <a:t>Hold kids accountable BUT…….</a:t>
            </a:r>
          </a:p>
          <a:p>
            <a:pPr lvl="1"/>
            <a:r>
              <a:rPr lang="en-US" dirty="0" smtClean="0"/>
              <a:t>You are there to help them grow</a:t>
            </a:r>
          </a:p>
          <a:p>
            <a:pPr lvl="2"/>
            <a:r>
              <a:rPr lang="en-US" dirty="0" smtClean="0"/>
              <a:t>Sometimes growth is like having a baby, painful but worth the result.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Test Anxiety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provide:</a:t>
            </a:r>
          </a:p>
          <a:p>
            <a:pPr lvl="1"/>
            <a:r>
              <a:rPr lang="en-US" dirty="0" smtClean="0"/>
              <a:t>Hope</a:t>
            </a:r>
          </a:p>
          <a:p>
            <a:pPr lvl="1"/>
            <a:r>
              <a:rPr lang="en-US" dirty="0" smtClean="0"/>
              <a:t>Confidence</a:t>
            </a:r>
          </a:p>
          <a:p>
            <a:pPr lvl="1"/>
            <a:r>
              <a:rPr lang="en-US" dirty="0" smtClean="0"/>
              <a:t>Encouragement</a:t>
            </a:r>
          </a:p>
          <a:p>
            <a:pPr lvl="1"/>
            <a:r>
              <a:rPr lang="en-US" dirty="0" smtClean="0"/>
              <a:t>Student buy in/ trust</a:t>
            </a:r>
          </a:p>
          <a:p>
            <a:pPr lvl="1"/>
            <a:endParaRPr lang="en-US" dirty="0"/>
          </a:p>
          <a:p>
            <a:r>
              <a:rPr lang="en-US" dirty="0" smtClean="0"/>
              <a:t>They do well…… if they want to and believe you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assessment?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Process of gathering evidence of achievement</a:t>
            </a:r>
          </a:p>
          <a:p>
            <a:r>
              <a:rPr lang="en-US" dirty="0" smtClean="0"/>
              <a:t>2. Process of using data to drive instructional decisions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qualities of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Gather evidence that is accurate</a:t>
            </a:r>
          </a:p>
          <a:p>
            <a:r>
              <a:rPr lang="en-US" dirty="0" smtClean="0"/>
              <a:t>2. Weave assessment into day to day instruction</a:t>
            </a:r>
          </a:p>
          <a:p>
            <a:pPr lvl="1"/>
            <a:r>
              <a:rPr lang="en-US" dirty="0" smtClean="0"/>
              <a:t>Catch them learning when they don’t realize it.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Maximum effectiveness means that students are involved in the assessment.</a:t>
            </a:r>
          </a:p>
          <a:p>
            <a:r>
              <a:rPr lang="en-US" dirty="0" smtClean="0"/>
              <a:t>2. Have students assess as they work.</a:t>
            </a:r>
          </a:p>
          <a:p>
            <a:r>
              <a:rPr lang="en-US" dirty="0" smtClean="0"/>
              <a:t>3. Be specific in knowing what students should learn ( understand)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Quality work 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Neat- legible, almost anyone can read it</a:t>
            </a:r>
          </a:p>
          <a:p>
            <a:r>
              <a:rPr lang="en-US" dirty="0" smtClean="0"/>
              <a:t>Complete – done from start to finish</a:t>
            </a:r>
          </a:p>
          <a:p>
            <a:r>
              <a:rPr lang="en-US" dirty="0" smtClean="0"/>
              <a:t>Correct – no mistakes, or mistakes are solved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not clear in expectations</a:t>
            </a:r>
          </a:p>
          <a:p>
            <a:pPr lvl="1"/>
            <a:r>
              <a:rPr lang="en-US" dirty="0" smtClean="0"/>
              <a:t> ( Survival need)</a:t>
            </a:r>
          </a:p>
          <a:p>
            <a:r>
              <a:rPr lang="en-US" dirty="0" smtClean="0"/>
              <a:t>Kids don’t understand what success looks like</a:t>
            </a:r>
          </a:p>
          <a:p>
            <a:pPr lvl="1"/>
            <a:r>
              <a:rPr lang="en-US" dirty="0" smtClean="0"/>
              <a:t>(Power need)</a:t>
            </a:r>
          </a:p>
          <a:p>
            <a:r>
              <a:rPr lang="en-US" dirty="0" smtClean="0"/>
              <a:t>Your test doesn’t measure what they understand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validity?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test measures what you tested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Measures problems kids are having</a:t>
            </a:r>
          </a:p>
          <a:p>
            <a:pPr lvl="1"/>
            <a:r>
              <a:rPr lang="en-US" dirty="0" smtClean="0"/>
              <a:t>SPED tests</a:t>
            </a:r>
          </a:p>
          <a:p>
            <a:pPr lvl="1"/>
            <a:r>
              <a:rPr lang="en-US" dirty="0" smtClean="0"/>
              <a:t>Pre tests</a:t>
            </a:r>
          </a:p>
          <a:p>
            <a:pPr lvl="1"/>
            <a:r>
              <a:rPr lang="en-US" dirty="0" smtClean="0"/>
              <a:t>Map tests to an extent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reliability?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gives you similar results each time you use it.</a:t>
            </a:r>
          </a:p>
          <a:p>
            <a:pPr lvl="1"/>
            <a:r>
              <a:rPr lang="en-US" dirty="0" smtClean="0"/>
              <a:t>Many factors influence reliability</a:t>
            </a:r>
          </a:p>
          <a:p>
            <a:pPr lvl="2"/>
            <a:r>
              <a:rPr lang="en-US" dirty="0" smtClean="0"/>
              <a:t>Poverty</a:t>
            </a:r>
          </a:p>
          <a:p>
            <a:pPr lvl="2"/>
            <a:r>
              <a:rPr lang="en-US" dirty="0" smtClean="0"/>
              <a:t>Time of day</a:t>
            </a:r>
          </a:p>
          <a:p>
            <a:pPr lvl="2"/>
            <a:r>
              <a:rPr lang="en-US" dirty="0" smtClean="0"/>
              <a:t>Social problems</a:t>
            </a:r>
          </a:p>
          <a:p>
            <a:pPr lvl="2"/>
            <a:r>
              <a:rPr lang="en-US" dirty="0" smtClean="0"/>
              <a:t>School activities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3FE-0E9E-4D03-9325-BDED6B1234C9}" type="datetime1">
              <a:rPr lang="en-US" smtClean="0"/>
              <a:t>10/30/2011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assessment Stiggins book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27A72-0A19-429F-A8EB-E7F46D7CAC00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517</Words>
  <Application>Microsoft Office PowerPoint</Application>
  <PresentationFormat>On-screen Show (4:3)</PresentationFormat>
  <Paragraphs>122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Classroom Assessment for Student Success</vt:lpstr>
      <vt:lpstr>What is assessment?</vt:lpstr>
      <vt:lpstr>Important qualities of assessment</vt:lpstr>
      <vt:lpstr>Things to remember</vt:lpstr>
      <vt:lpstr>High Quality work is</vt:lpstr>
      <vt:lpstr>Potential Problems</vt:lpstr>
      <vt:lpstr>What is validity?</vt:lpstr>
      <vt:lpstr>Diagnostic</vt:lpstr>
      <vt:lpstr>What is reliability?</vt:lpstr>
      <vt:lpstr>What is Assessment FOR Learning?</vt:lpstr>
      <vt:lpstr>What is your Classroom Teacher responsibility?</vt:lpstr>
      <vt:lpstr>Teacher responsibilities</vt:lpstr>
      <vt:lpstr>Teacher Responsibilities</vt:lpstr>
      <vt:lpstr>Bottom Line</vt:lpstr>
      <vt:lpstr>What about Test Anxiety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Classroom Assessment for Student Success</dc:title>
  <dc:creator>michael rospenda</dc:creator>
  <cp:lastModifiedBy>michael rospenda</cp:lastModifiedBy>
  <cp:revision>4</cp:revision>
  <dcterms:created xsi:type="dcterms:W3CDTF">2011-10-31T00:41:20Z</dcterms:created>
  <dcterms:modified xsi:type="dcterms:W3CDTF">2011-10-31T01:12:30Z</dcterms:modified>
</cp:coreProperties>
</file>